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046" autoAdjust="0"/>
  </p:normalViewPr>
  <p:slideViewPr>
    <p:cSldViewPr>
      <p:cViewPr>
        <p:scale>
          <a:sx n="150" d="100"/>
          <a:sy n="150" d="100"/>
        </p:scale>
        <p:origin x="2136" y="15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27/04/2021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>
                <a:latin typeface="Candara" pitchFamily="34" charset="0"/>
              </a:rPr>
              <a:t>C. BENITO ORTIZ </a:t>
            </a:r>
            <a:r>
              <a:rPr lang="es-MX" sz="500" dirty="0" smtClean="0">
                <a:latin typeface="Candara" pitchFamily="34" charset="0"/>
              </a:rPr>
              <a:t>ROMERO</a:t>
            </a:r>
            <a:endParaRPr lang="es-MX" sz="500" dirty="0" smtClean="0">
              <a:latin typeface="Candara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</a:t>
            </a:r>
            <a:r>
              <a:rPr lang="es-MX" sz="500" b="1" dirty="0" smtClean="0">
                <a:latin typeface="Candara" pitchFamily="34" charset="0"/>
              </a:rPr>
              <a:t>MUNICIPAL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38562" y="1452950"/>
            <a:ext cx="308764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GERARDO VARGAS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flipV="1">
            <a:off x="964381" y="3357562"/>
            <a:ext cx="0" cy="142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ING. SANTOS SALINAS MARICHALAR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smtClean="0">
                <a:latin typeface="Candara" pitchFamily="34" charset="0"/>
              </a:rPr>
              <a:t>C. ALEXIS </a:t>
            </a:r>
            <a:r>
              <a:rPr lang="es-MX" sz="500" dirty="0" smtClean="0">
                <a:latin typeface="Candara" pitchFamily="34" charset="0"/>
              </a:rPr>
              <a:t>YAEL VALDEZ PEÑA</a:t>
            </a: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</a:t>
            </a:r>
            <a:r>
              <a:rPr lang="es-MX" sz="500" b="1" dirty="0" smtClean="0">
                <a:latin typeface="Candara" pitchFamily="34" charset="0"/>
              </a:rPr>
              <a:t>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1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LIZANDRO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C. LORENZO DANIEL OCHOA GARCÍA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>
            <a:off x="6214280" y="5018936"/>
            <a:ext cx="794" cy="1245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07057" y="5127981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>
            <a:stCxn id="52" idx="2"/>
          </p:cNvCxnSpPr>
          <p:nvPr/>
        </p:nvCxnSpPr>
        <p:spPr>
          <a:xfrm>
            <a:off x="6214280" y="5485171"/>
            <a:ext cx="794" cy="3012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UVALLE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MARIA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970</Words>
  <Application>Microsoft Office PowerPoint</Application>
  <PresentationFormat>Presentación en pantalla (4:3)</PresentationFormat>
  <Paragraphs>226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contraloria </cp:lastModifiedBy>
  <cp:revision>69</cp:revision>
  <dcterms:created xsi:type="dcterms:W3CDTF">2019-02-08T15:57:09Z</dcterms:created>
  <dcterms:modified xsi:type="dcterms:W3CDTF">2021-04-27T17:41:51Z</dcterms:modified>
</cp:coreProperties>
</file>